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7" r:id="rId23"/>
    <p:sldId id="326" r:id="rId24"/>
    <p:sldId id="356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E2C3A4-B8BE-4056-906B-0A9EDCE8F3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52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E6B72B-53E1-4D78-9A03-BB609E5BA9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977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82921-4AAE-47CA-BA97-3EBC799B5BA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7B472-3988-47E8-A573-FE29BFBBC18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40D70-40C3-4B15-979B-BAE1CAB5E1CD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87E9B-2E8C-414D-A1B2-43AB9083E091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32C8E-1600-43C8-8439-29212BA6D6A9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73CD2A-AF75-41F8-BFA2-06C49EAECB1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F8C952-5E28-44DB-A5C2-BDA23EDD3BE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8B74A3-2557-4780-A10C-53029C66052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E8D2F-3A36-41CD-9F72-CEBF8FA48D5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A4A1A-DF2F-4004-9BC2-9014379F680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DAB63D-E904-4B21-97F3-538DD7F5A8E2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EA226F-6537-4834-B5B3-770D1AB1445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9EA3B-2038-4861-94DF-6FCBED03FEE3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72E772-006D-4C29-92B7-F809EEF41DA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579B1-AE05-4AB9-9BE1-965BD229AAC9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1E8B11-2D73-4DA1-9E16-88E466B0ACEA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6D6818-C782-4830-A88F-DB2B124BF4ED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E14E07-51B3-4E3C-A6F2-11F22876006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7D237-1577-437C-B00F-40F0EB81E72C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5ACD15-4CA7-42D5-A6B5-13B7B2328C92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2AF5BE-3AC5-4D79-B842-73E08CFB1929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21CF9-DC83-443B-AE38-C3A10D532736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3F1A93-E16A-4966-8135-C1CC359E8CF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402F7-BD8A-44CE-84F1-8FA88613F25D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F46F8-B1A9-43FB-9261-1F5917BC755B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FA3A8-FF6A-4D57-8F61-E90F88E1C511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12AF43-D627-4BFF-AA5C-96BD9BA335BA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31C62-9E2C-41AF-9E1B-896677B3F53F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6C631B-AA64-4A85-94DF-F287424AAFF6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57EEAD-5E99-4994-9141-BAAF75D74259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30C7A-87D9-4A2D-92F5-699DEA96C73E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22B25-8FEF-4333-AC12-7A1335C98684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5528B-F6EB-444C-8290-2611CF137904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DBB7A8-0C85-444B-B740-B168155F668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85362-E59A-4796-9820-D2530BF92C82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0BE48A-0AFC-4015-8550-6672FA660503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47A57-2467-4FC4-AEFC-0A0DCC482E96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9E5B1-6E46-44BE-B85C-B1B044DEEC63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B9B3E-B288-4EBE-84C9-00FB6E9AF265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C5BD2-8416-44F1-9B0B-D0F47FE55991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CD752-081F-47F2-B7B8-A53828E41589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F44DB-8C60-4347-97E3-0E1F569F543F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311EB7-CAF5-47C6-ACF6-E7C3EC4B71DF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48B35-56E2-4B84-AA83-FE3F98463D58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F6A75-AE1A-4420-8331-4680770F0EF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FD4FB7-2DC4-4E74-BCE7-0281DE07DD93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5B4D73-D403-499C-AD7C-B6DF3FACD766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13B9FC-0393-47CA-A94C-928E1F1D5D3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F09755-E302-42D9-862E-E3BEC0674D7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CF43D-76BD-459D-A813-FF0901A976D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3D99B-1D05-4FE8-A946-06E914AE06B4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C7D8F-FDFE-4287-9015-9F798005F4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259322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FD892-98F5-4FBC-BEE3-5140E13BB8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378040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94238-A773-4CF0-8C3E-45793670C1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74261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6BA0F-001A-4470-9CF4-3D51FE4203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43114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1ACD7-0ED9-41AF-B2FF-18830775D5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5146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C6BDE-2455-4F19-9C86-4C237DC948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850044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8DFAE-9276-4546-96BF-35BE1D3D18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357079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2211C-A1DC-4906-BB3C-E20D23974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481448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2F3D8-7CEF-4F45-837F-5E0E97B43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1116470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FE8FA-A664-4699-857C-AA7A22670D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032514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701D3-8192-4298-BA3A-B5B0A44E5B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895538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FEAEFE-CB48-4D13-B60B-13C70AD000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alt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alt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alt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alt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alt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alt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alt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alt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alt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alt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alt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alt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alt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alt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alt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alt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alt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alt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alt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alt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altLang="en-US" sz="3600" b="1"/>
          </a:p>
        </p:txBody>
      </p:sp>
      <p:sp>
        <p:nvSpPr>
          <p:cNvPr id="2166" name="AutoShape 118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alt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alt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alt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600" b="1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alt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b="1" dirty="0" smtClean="0">
                <a:solidFill>
                  <a:schemeClr val="bg1"/>
                </a:solidFill>
                <a:latin typeface="Garamond" pitchFamily="18" charset="0"/>
              </a:rPr>
              <a:t>Early </a:t>
            </a:r>
          </a:p>
          <a:p>
            <a:r>
              <a:rPr lang="en-US" altLang="en-US" sz="2800" b="1" dirty="0" smtClean="0">
                <a:solidFill>
                  <a:schemeClr val="bg1"/>
                </a:solidFill>
                <a:latin typeface="Garamond" pitchFamily="18" charset="0"/>
              </a:rPr>
              <a:t>Settlers  </a:t>
            </a:r>
            <a:endParaRPr lang="en-US" alt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b="1" dirty="0" smtClean="0">
                <a:solidFill>
                  <a:schemeClr val="bg1"/>
                </a:solidFill>
              </a:rPr>
              <a:t>Early </a:t>
            </a:r>
          </a:p>
          <a:p>
            <a:r>
              <a:rPr lang="en-US" altLang="en-US" sz="2800" b="1" dirty="0" smtClean="0">
                <a:solidFill>
                  <a:schemeClr val="bg1"/>
                </a:solidFill>
              </a:rPr>
              <a:t>Penna.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b="1" dirty="0" smtClean="0">
                <a:solidFill>
                  <a:schemeClr val="bg1"/>
                </a:solidFill>
              </a:rPr>
              <a:t>Quakers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b="1" dirty="0" smtClean="0">
                <a:solidFill>
                  <a:schemeClr val="bg1"/>
                </a:solidFill>
              </a:rPr>
              <a:t>Penna.</a:t>
            </a:r>
          </a:p>
          <a:p>
            <a:r>
              <a:rPr lang="en-US" altLang="en-US" sz="2800" b="1" dirty="0" smtClean="0">
                <a:solidFill>
                  <a:schemeClr val="bg1"/>
                </a:solidFill>
              </a:rPr>
              <a:t>Dutch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b="1" smtClean="0">
                <a:solidFill>
                  <a:schemeClr val="bg1"/>
                </a:solidFill>
              </a:rPr>
              <a:t>Amish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Define Immigrant</a:t>
            </a:r>
            <a:endParaRPr lang="en-US" altLang="en-US" dirty="0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People who move from one country to another.</a:t>
            </a:r>
            <a:endParaRPr lang="en-US" altLang="en-US" dirty="0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16747" name="Picture 10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did Pennsylvania mean?</a:t>
            </a:r>
            <a:endParaRPr lang="en-US" altLang="en-US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Penn’s Woods</a:t>
            </a:r>
            <a:endParaRPr lang="en-US" alt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20842" name="Picture 1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Why was it so difficult to farm in Pennsylvania?</a:t>
            </a:r>
            <a:endParaRPr lang="en-US" altLang="en-US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Pennsylvania was covered in </a:t>
            </a:r>
            <a:r>
              <a:rPr lang="en-US" altLang="en-US" dirty="0" err="1" smtClean="0"/>
              <a:t>forrests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24937" name="Picture 10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happened because so many people migrated to Pennsylvania?</a:t>
            </a:r>
            <a:endParaRPr lang="en-US" altLang="en-US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 need for blacksmiths, shoemakers, carpenters, and store keepers developed.</a:t>
            </a:r>
            <a:endParaRPr lang="en-US" alt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29033" name="Picture 2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0763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was the wood from the cleared forests used for?</a:t>
            </a:r>
            <a:endParaRPr lang="en-US" altLang="en-US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was home building, furniture, and home fuel/heat.</a:t>
            </a:r>
            <a:endParaRPr lang="en-US" altLang="en-US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33129" name="Picture 2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sz="4000" dirty="0" smtClean="0"/>
              <a:t>What </a:t>
            </a:r>
            <a:r>
              <a:rPr lang="en-US" altLang="en-US" sz="4000" dirty="0" smtClean="0"/>
              <a:t>were </a:t>
            </a:r>
            <a:r>
              <a:rPr lang="en-US" altLang="en-US" sz="4000" dirty="0" smtClean="0"/>
              <a:t>Penn’s Holy Experiment’s 4 main points?</a:t>
            </a:r>
            <a:endParaRPr lang="en-US" altLang="en-US" sz="4000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r>
              <a:rPr lang="en-US" altLang="en-US" dirty="0" smtClean="0"/>
              <a:t>Because of the large population in Philadelphia, what developed that still goes on today?</a:t>
            </a:r>
            <a:endParaRPr lang="en-US" altLang="en-US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 port of Philadelphia and trading with England first and then around the world.</a:t>
            </a:r>
            <a:endParaRPr lang="en-US" alt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37225" name="Picture 10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Who started the Quakers in England and when?</a:t>
            </a:r>
            <a:endParaRPr lang="en-US" altLang="en-US" dirty="0"/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Who was Jon Fox and three years after Wm. Penn was born in 1647.</a:t>
            </a:r>
            <a:endParaRPr lang="en-US" altLang="en-US" dirty="0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41321" name="Picture 10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were they first called?</a:t>
            </a:r>
            <a:endParaRPr lang="en-US" altLang="en-US" dirty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38600"/>
            <a:ext cx="7772400" cy="2057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is Society of Friends.</a:t>
            </a:r>
            <a:endParaRPr lang="en-US" altLang="en-US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4541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763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Where did they worship?</a:t>
            </a:r>
            <a:endParaRPr lang="en-US" altLang="en-US" dirty="0"/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were Quaker Meeting Houses.</a:t>
            </a:r>
            <a:endParaRPr lang="en-US" altLang="en-US" dirty="0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495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did Quakers believe should happen to prisoners?</a:t>
            </a:r>
            <a:endParaRPr lang="en-US" altLang="en-US" dirty="0"/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You should be taught a trade and become a useful member of society.</a:t>
            </a:r>
            <a:endParaRPr lang="en-US" altLang="en-US" dirty="0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5360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Religious freedom, everyone equal, voice in government, cheap land.</a:t>
            </a:r>
            <a:endParaRPr lang="en-US" alt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1906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were Indentured Servants?</a:t>
            </a:r>
            <a:endParaRPr lang="en-US" altLang="en-US" dirty="0"/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Immigrants who could not pay for the trip across the ocean, and had to pay off their debt in 7 years. </a:t>
            </a:r>
            <a:endParaRPr lang="en-US" altLang="en-US" dirty="0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577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Who were the Penna. Dutch?</a:t>
            </a:r>
            <a:endParaRPr lang="en-US" altLang="en-US" dirty="0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 largest group of German and Swiss settlers in Penna.</a:t>
            </a:r>
            <a:endParaRPr lang="en-US" altLang="en-US" dirty="0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618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1906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 Mennonites were led by the teachings of _ _ _ _ _?</a:t>
            </a:r>
            <a:endParaRPr lang="en-US" altLang="en-US" dirty="0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Menno Simons.</a:t>
            </a:r>
            <a:endParaRPr lang="en-US" altLang="en-US" dirty="0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658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0763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Who formed his own religious group in Switzerland after leaving the Mennonites?</a:t>
            </a:r>
            <a:endParaRPr lang="en-US" altLang="en-US" dirty="0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Jakob Amman.</a:t>
            </a:r>
            <a:endParaRPr lang="en-US" altLang="en-US" dirty="0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699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This group that left the Mennonites and were formed by Jakob Amman were named what?</a:t>
            </a:r>
            <a:endParaRPr lang="en-US" altLang="en-US" dirty="0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 </a:t>
            </a:r>
            <a:r>
              <a:rPr lang="en-US" altLang="en-US" dirty="0" err="1" smtClean="0"/>
              <a:t>Ammish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7408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sz="4000" dirty="0" smtClean="0"/>
              <a:t>What job did earliest Pennsylvanians  have?</a:t>
            </a:r>
            <a:endParaRPr lang="en-US" altLang="en-US" sz="4000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Why are they called the “plain people” or the “gentle people”?</a:t>
            </a:r>
            <a:endParaRPr lang="en-US" altLang="en-US" dirty="0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Because of their simple way of life and they do not believe in war.</a:t>
            </a:r>
            <a:endParaRPr lang="en-US" altLang="en-US" dirty="0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781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is a Hex Sign</a:t>
            </a:r>
            <a:endParaRPr lang="en-US" altLang="en-US" dirty="0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A colorful design on the outside of a Mennonite’s barn, because they don’t believe in putting this type of design in their homes.</a:t>
            </a:r>
            <a:endParaRPr lang="en-US" altLang="en-US" dirty="0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822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are some of the Amish beliefs?</a:t>
            </a:r>
            <a:endParaRPr lang="en-US" altLang="en-US" dirty="0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They dress in simple hand made clothing, the outside world is wicked and evil, they do not drive cars, or use electricity.</a:t>
            </a:r>
            <a:endParaRPr lang="en-US" altLang="en-US" dirty="0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863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is a barn raising?</a:t>
            </a:r>
            <a:endParaRPr lang="en-US" altLang="en-US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A barn that has it’s walls and roofs pre-build, so the can literally be raised up off the ground in one piece and be put together in one day.</a:t>
            </a:r>
            <a:endParaRPr lang="en-US" altLang="en-US" dirty="0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9047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0763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What is shunning?</a:t>
            </a:r>
            <a:endParaRPr lang="en-US" altLang="en-US" dirty="0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When someone breaks the rules of the Amish life style, they are not spoken to and treated as outcasts.</a:t>
            </a:r>
            <a:endParaRPr lang="en-US" altLang="en-US" dirty="0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9456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Farmers.</a:t>
            </a:r>
            <a:endParaRPr lang="en-US" altLang="en-US" dirty="0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04458" name="Picture 1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Where did the Pennsylvania Dutch first settle and still live today? </a:t>
            </a:r>
            <a:endParaRPr lang="en-US" altLang="en-US" dirty="0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Lancaster, Pennsylvania.</a:t>
            </a:r>
            <a:endParaRPr lang="en-US" altLang="en-US" dirty="0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986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Define Ethnic </a:t>
            </a:r>
            <a:endParaRPr lang="en-US" altLang="en-US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Being part of a religious, racial, or national group.</a:t>
            </a:r>
            <a:endParaRPr lang="en-US" altLang="en-US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08554" name="Picture 30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Define Prejudiced</a:t>
            </a:r>
            <a:endParaRPr lang="en-US" altLang="en-US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sz="4000" dirty="0" smtClean="0"/>
              <a:t>Disliking or hating people for no real reason, who are different than you.</a:t>
            </a:r>
            <a:endParaRPr lang="en-US" altLang="en-US" sz="4000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12650" name="Picture 1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763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599</Words>
  <Application>Microsoft Office PowerPoint</Application>
  <PresentationFormat>On-screen Show (4:3)</PresentationFormat>
  <Paragraphs>134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PowerPoint Presentation</vt:lpstr>
      <vt:lpstr>What were Penn’s Holy Experiment’s 4 main points?</vt:lpstr>
      <vt:lpstr>Religious freedom, everyone equal, voice in government, cheap land.</vt:lpstr>
      <vt:lpstr>What job did earliest Pennsylvanians  have?</vt:lpstr>
      <vt:lpstr>Farmers.</vt:lpstr>
      <vt:lpstr>Define Ethnic </vt:lpstr>
      <vt:lpstr>Being part of a religious, racial, or national group.</vt:lpstr>
      <vt:lpstr>Define Prejudiced</vt:lpstr>
      <vt:lpstr>Disliking or hating people for no real reason, who are different than you.</vt:lpstr>
      <vt:lpstr>Define Immigrant</vt:lpstr>
      <vt:lpstr>People who move from one country to another.</vt:lpstr>
      <vt:lpstr>What did Pennsylvania mean?</vt:lpstr>
      <vt:lpstr>Penn’s Woods</vt:lpstr>
      <vt:lpstr>Why was it so difficult to farm in Pennsylvania?</vt:lpstr>
      <vt:lpstr>Pennsylvania was covered in forrests.</vt:lpstr>
      <vt:lpstr>What happened because so many people migrated to Pennsylvania?</vt:lpstr>
      <vt:lpstr>The need for blacksmiths, shoemakers, carpenters, and store keepers developed.</vt:lpstr>
      <vt:lpstr>What was the wood from the cleared forests used for?</vt:lpstr>
      <vt:lpstr>What was home building, furniture, and home fuel/heat.</vt:lpstr>
      <vt:lpstr>Because of the large population in Philadelphia, what developed that still goes on today?</vt:lpstr>
      <vt:lpstr>The port of Philadelphia and trading with England first and then around the world.</vt:lpstr>
      <vt:lpstr>Who started the Quakers in England and when?</vt:lpstr>
      <vt:lpstr>Who was Jon Fox and three years after Wm. Penn was born in 1647.</vt:lpstr>
      <vt:lpstr>What were they first called?</vt:lpstr>
      <vt:lpstr>What is Society of Friends.</vt:lpstr>
      <vt:lpstr>Where did they worship?</vt:lpstr>
      <vt:lpstr>What were Quaker Meeting Houses.</vt:lpstr>
      <vt:lpstr>What did Quakers believe should happen to prisoners?</vt:lpstr>
      <vt:lpstr>You should be taught a trade and become a useful member of society.</vt:lpstr>
      <vt:lpstr>What were Indentured Servants?</vt:lpstr>
      <vt:lpstr>Immigrants who could not pay for the trip across the ocean, and had to pay off their debt in 7 years. </vt:lpstr>
      <vt:lpstr>Who were the Penna. Dutch?</vt:lpstr>
      <vt:lpstr>The largest group of German and Swiss settlers in Penna.</vt:lpstr>
      <vt:lpstr>The Mennonites were led by the teachings of _ _ _ _ _?</vt:lpstr>
      <vt:lpstr>Menno Simons.</vt:lpstr>
      <vt:lpstr>Who formed his own religious group in Switzerland after leaving the Mennonites?</vt:lpstr>
      <vt:lpstr>Jakob Amman.</vt:lpstr>
      <vt:lpstr>This group that left the Mennonites and were formed by Jakob Amman were named what?</vt:lpstr>
      <vt:lpstr>The Ammish.</vt:lpstr>
      <vt:lpstr>Why are they called the “plain people” or the “gentle people”?</vt:lpstr>
      <vt:lpstr>Because of their simple way of life and they do not believe in war.</vt:lpstr>
      <vt:lpstr>What is a Hex Sign</vt:lpstr>
      <vt:lpstr>A colorful design on the outside of a Mennonite’s barn, because they don’t believe in putting this type of design in their homes.</vt:lpstr>
      <vt:lpstr>What are some of the Amish beliefs?</vt:lpstr>
      <vt:lpstr>They dress in simple hand made clothing, the outside world is wicked and evil, they do not drive cars, or use electricity.</vt:lpstr>
      <vt:lpstr>What is a barn raising?</vt:lpstr>
      <vt:lpstr>A barn that has it’s walls and roofs pre-build, so the can literally be raised up off the ground in one piece and be put together in one day.</vt:lpstr>
      <vt:lpstr>What is shunning?</vt:lpstr>
      <vt:lpstr>When someone breaks the rules of the Amish life style, they are not spoken to and treated as outcasts.</vt:lpstr>
      <vt:lpstr>Where did the Pennsylvania Dutch first settle and still live today? </vt:lpstr>
      <vt:lpstr>Lancaster, Pennsylvania.</vt:lpstr>
    </vt:vector>
  </TitlesOfParts>
  <Company>Grant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Richard DiMarco</cp:lastModifiedBy>
  <cp:revision>62</cp:revision>
  <dcterms:created xsi:type="dcterms:W3CDTF">1998-08-19T17:45:48Z</dcterms:created>
  <dcterms:modified xsi:type="dcterms:W3CDTF">2015-02-02T17:42:53Z</dcterms:modified>
</cp:coreProperties>
</file>